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5580063" cy="8172450"/>
  <p:notesSz cx="6858000" cy="9144000"/>
  <p:defaultTextStyle>
    <a:defPPr>
      <a:defRPr lang="en-US"/>
    </a:defPPr>
    <a:lvl1pPr marL="0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1pPr>
    <a:lvl2pPr marL="390861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2pPr>
    <a:lvl3pPr marL="781722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3pPr>
    <a:lvl4pPr marL="1172583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4pPr>
    <a:lvl5pPr marL="1563445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5pPr>
    <a:lvl6pPr marL="1954306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6pPr>
    <a:lvl7pPr marL="2345167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7pPr>
    <a:lvl8pPr marL="2736027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8pPr>
    <a:lvl9pPr marL="3126888" algn="l" defTabSz="781722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7D55980-4660-4D0C-8A64-CDEFCF99303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10" autoAdjust="0"/>
  </p:normalViewPr>
  <p:slideViewPr>
    <p:cSldViewPr snapToGrid="0">
      <p:cViewPr varScale="1">
        <p:scale>
          <a:sx n="69" d="100"/>
          <a:sy n="69" d="100"/>
        </p:scale>
        <p:origin x="21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505" y="1337483"/>
            <a:ext cx="4743054" cy="2845223"/>
          </a:xfrm>
        </p:spPr>
        <p:txBody>
          <a:bodyPr anchor="b"/>
          <a:lstStyle>
            <a:lvl1pPr algn="ctr">
              <a:defRPr sz="366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508" y="4292429"/>
            <a:ext cx="4185047" cy="1973116"/>
          </a:xfrm>
        </p:spPr>
        <p:txBody>
          <a:bodyPr/>
          <a:lstStyle>
            <a:lvl1pPr marL="0" indent="0" algn="ctr">
              <a:buNone/>
              <a:defRPr sz="1464"/>
            </a:lvl1pPr>
            <a:lvl2pPr marL="278983" indent="0" algn="ctr">
              <a:buNone/>
              <a:defRPr sz="1220"/>
            </a:lvl2pPr>
            <a:lvl3pPr marL="557967" indent="0" algn="ctr">
              <a:buNone/>
              <a:defRPr sz="1098"/>
            </a:lvl3pPr>
            <a:lvl4pPr marL="836950" indent="0" algn="ctr">
              <a:buNone/>
              <a:defRPr sz="976"/>
            </a:lvl4pPr>
            <a:lvl5pPr marL="1115934" indent="0" algn="ctr">
              <a:buNone/>
              <a:defRPr sz="976"/>
            </a:lvl5pPr>
            <a:lvl6pPr marL="1394917" indent="0" algn="ctr">
              <a:buNone/>
              <a:defRPr sz="976"/>
            </a:lvl6pPr>
            <a:lvl7pPr marL="1673901" indent="0" algn="ctr">
              <a:buNone/>
              <a:defRPr sz="976"/>
            </a:lvl7pPr>
            <a:lvl8pPr marL="1952884" indent="0" algn="ctr">
              <a:buNone/>
              <a:defRPr sz="976"/>
            </a:lvl8pPr>
            <a:lvl9pPr marL="2231868" indent="0" algn="ctr">
              <a:buNone/>
              <a:defRPr sz="976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55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5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93233" y="435107"/>
            <a:ext cx="1203201" cy="692577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630" y="435107"/>
            <a:ext cx="3539852" cy="692577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20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7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724" y="2037439"/>
            <a:ext cx="4812804" cy="3399512"/>
          </a:xfrm>
        </p:spPr>
        <p:txBody>
          <a:bodyPr anchor="b"/>
          <a:lstStyle>
            <a:lvl1pPr>
              <a:defRPr sz="366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724" y="5469112"/>
            <a:ext cx="4812804" cy="1787723"/>
          </a:xfrm>
        </p:spPr>
        <p:txBody>
          <a:bodyPr/>
          <a:lstStyle>
            <a:lvl1pPr marL="0" indent="0">
              <a:buNone/>
              <a:defRPr sz="1464">
                <a:solidFill>
                  <a:schemeClr val="tx1"/>
                </a:solidFill>
              </a:defRPr>
            </a:lvl1pPr>
            <a:lvl2pPr marL="278983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7967" indent="0">
              <a:buNone/>
              <a:defRPr sz="1098">
                <a:solidFill>
                  <a:schemeClr val="tx1">
                    <a:tint val="75000"/>
                  </a:schemeClr>
                </a:solidFill>
              </a:defRPr>
            </a:lvl3pPr>
            <a:lvl4pPr marL="836950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11593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394917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67390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195288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231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06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629" y="2175537"/>
            <a:ext cx="2371527" cy="51853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4907" y="2175537"/>
            <a:ext cx="2371527" cy="51853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435109"/>
            <a:ext cx="4812804" cy="157962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57" y="2003386"/>
            <a:ext cx="2360628" cy="981828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57" y="2985214"/>
            <a:ext cx="2360628" cy="4390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4907" y="2003386"/>
            <a:ext cx="2372254" cy="981828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24907" y="2985214"/>
            <a:ext cx="2372254" cy="4390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88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76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544830"/>
            <a:ext cx="1799716" cy="1906905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254" y="1176683"/>
            <a:ext cx="2824907" cy="5807736"/>
          </a:xfrm>
        </p:spPr>
        <p:txBody>
          <a:bodyPr/>
          <a:lstStyle>
            <a:lvl1pPr>
              <a:defRPr sz="1953"/>
            </a:lvl1pPr>
            <a:lvl2pPr>
              <a:defRPr sz="1709"/>
            </a:lvl2pPr>
            <a:lvl3pPr>
              <a:defRPr sz="1464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2451735"/>
            <a:ext cx="1799716" cy="4542142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9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544830"/>
            <a:ext cx="1799716" cy="1906905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72254" y="1176683"/>
            <a:ext cx="2824907" cy="5807736"/>
          </a:xfrm>
        </p:spPr>
        <p:txBody>
          <a:bodyPr anchor="t"/>
          <a:lstStyle>
            <a:lvl1pPr marL="0" indent="0">
              <a:buNone/>
              <a:defRPr sz="1953"/>
            </a:lvl1pPr>
            <a:lvl2pPr marL="278983" indent="0">
              <a:buNone/>
              <a:defRPr sz="1709"/>
            </a:lvl2pPr>
            <a:lvl3pPr marL="557967" indent="0">
              <a:buNone/>
              <a:defRPr sz="1464"/>
            </a:lvl3pPr>
            <a:lvl4pPr marL="836950" indent="0">
              <a:buNone/>
              <a:defRPr sz="1220"/>
            </a:lvl4pPr>
            <a:lvl5pPr marL="1115934" indent="0">
              <a:buNone/>
              <a:defRPr sz="1220"/>
            </a:lvl5pPr>
            <a:lvl6pPr marL="1394917" indent="0">
              <a:buNone/>
              <a:defRPr sz="1220"/>
            </a:lvl6pPr>
            <a:lvl7pPr marL="1673901" indent="0">
              <a:buNone/>
              <a:defRPr sz="1220"/>
            </a:lvl7pPr>
            <a:lvl8pPr marL="1952884" indent="0">
              <a:buNone/>
              <a:defRPr sz="1220"/>
            </a:lvl8pPr>
            <a:lvl9pPr marL="2231868" indent="0">
              <a:buNone/>
              <a:defRPr sz="122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2451735"/>
            <a:ext cx="1799716" cy="4542142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98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630" y="435109"/>
            <a:ext cx="4812804" cy="1579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630" y="2175537"/>
            <a:ext cx="4812804" cy="5185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3629" y="7574652"/>
            <a:ext cx="1255514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58E3-0F6C-4F42-8765-EE1ACCB13C99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8396" y="7574652"/>
            <a:ext cx="1883271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0920" y="7574652"/>
            <a:ext cx="1255514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6B66C-1E15-4571-A898-EE392BF1245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92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557967" rtl="0" eaLnBrk="1" latinLnBrk="0" hangingPunct="1">
        <a:lnSpc>
          <a:spcPct val="90000"/>
        </a:lnSpc>
        <a:spcBef>
          <a:spcPct val="0"/>
        </a:spcBef>
        <a:buNone/>
        <a:defRPr sz="26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492" indent="-139492" algn="l" defTabSz="557967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1709" kern="1200">
          <a:solidFill>
            <a:schemeClr val="tx1"/>
          </a:solidFill>
          <a:latin typeface="+mn-lt"/>
          <a:ea typeface="+mn-ea"/>
          <a:cs typeface="+mn-cs"/>
        </a:defRPr>
      </a:lvl1pPr>
      <a:lvl2pPr marL="41847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6974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220" kern="1200">
          <a:solidFill>
            <a:schemeClr val="tx1"/>
          </a:solidFill>
          <a:latin typeface="+mn-lt"/>
          <a:ea typeface="+mn-ea"/>
          <a:cs typeface="+mn-cs"/>
        </a:defRPr>
      </a:lvl3pPr>
      <a:lvl4pPr marL="97644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25542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53440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81339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2092376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3713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1pPr>
      <a:lvl2pPr marL="278983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2pPr>
      <a:lvl3pPr marL="55796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3pPr>
      <a:lvl4pPr marL="83695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11593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39491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673901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195288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231868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9" y="0"/>
            <a:ext cx="5603412" cy="821835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-11675" y="4731032"/>
            <a:ext cx="5580064" cy="2269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Cinefórum</a:t>
            </a:r>
            <a:r>
              <a:rPr lang="es-E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 película documental </a:t>
            </a:r>
          </a:p>
          <a:p>
            <a:pPr algn="ctr"/>
            <a:endParaRPr lang="es-ES" sz="2532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ES" sz="2954" b="1" dirty="0">
                <a:latin typeface="Aharoni" panose="02010803020104030203" pitchFamily="2" charset="-79"/>
                <a:cs typeface="Aharoni" panose="02010803020104030203" pitchFamily="2" charset="-79"/>
              </a:rPr>
              <a:t>Martes 10 de </a:t>
            </a:r>
            <a:r>
              <a:rPr lang="es-E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MARZO</a:t>
            </a:r>
            <a:r>
              <a:rPr lang="es-ES" sz="2954" b="1" dirty="0">
                <a:latin typeface="Aharoni" panose="02010803020104030203" pitchFamily="2" charset="-79"/>
                <a:cs typeface="Aharoni" panose="02010803020104030203" pitchFamily="2" charset="-79"/>
              </a:rPr>
              <a:t>  18,30h </a:t>
            </a:r>
          </a:p>
          <a:p>
            <a:pPr algn="ctr"/>
            <a:endParaRPr lang="es-ES" sz="2532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E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es-ES" sz="1600" dirty="0">
                <a:latin typeface="Aharoni" panose="02010803020104030203" pitchFamily="2" charset="-79"/>
                <a:cs typeface="Aharoni" panose="02010803020104030203" pitchFamily="2" charset="-79"/>
              </a:rPr>
              <a:t>ocal de </a:t>
            </a:r>
            <a:r>
              <a:rPr lang="es-E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Ecologistas en Acción</a:t>
            </a:r>
            <a:r>
              <a:rPr lang="es-ES" sz="1600" dirty="0">
                <a:latin typeface="Aharoni" panose="02010803020104030203" pitchFamily="2" charset="-79"/>
                <a:cs typeface="Aharoni" panose="02010803020104030203" pitchFamily="2" charset="-79"/>
              </a:rPr>
              <a:t>, Madrid </a:t>
            </a:r>
            <a:endParaRPr lang="es-E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ES" sz="1600" dirty="0">
                <a:latin typeface="Aharoni" panose="02010803020104030203" pitchFamily="2" charset="-79"/>
                <a:cs typeface="Aharoni" panose="02010803020104030203" pitchFamily="2" charset="-79"/>
              </a:rPr>
              <a:t>C/Marqués </a:t>
            </a:r>
            <a:r>
              <a:rPr lang="es-ES" sz="1600" dirty="0">
                <a:latin typeface="Aharoni" panose="02010803020104030203" pitchFamily="2" charset="-79"/>
                <a:cs typeface="Aharoni" panose="02010803020104030203" pitchFamily="2" charset="-79"/>
              </a:rPr>
              <a:t>de Leganés, 12. Metro Callao o </a:t>
            </a:r>
            <a:r>
              <a:rPr lang="es-ES" sz="1600" dirty="0">
                <a:latin typeface="Aharoni" panose="02010803020104030203" pitchFamily="2" charset="-79"/>
                <a:cs typeface="Aharoni" panose="02010803020104030203" pitchFamily="2" charset="-79"/>
              </a:rPr>
              <a:t>Noviciado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67215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25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Tamara</dc:creator>
  <cp:lastModifiedBy>Tamara</cp:lastModifiedBy>
  <cp:revision>4</cp:revision>
  <dcterms:created xsi:type="dcterms:W3CDTF">2015-02-21T20:32:39Z</dcterms:created>
  <dcterms:modified xsi:type="dcterms:W3CDTF">2015-02-21T21:02:44Z</dcterms:modified>
</cp:coreProperties>
</file>