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cola.bugatti\Documents\personale\Bah\difusi&#243;n\Registro%20producci&#243;n%202011-2012-20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icola.bugatti\Documents\personale\Bah\difusi&#243;n\Registro%20producci&#243;n%202011-2012-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pivotSource>
    <c:name>[Registro producción 2011-2012-2013.xls]Hoja1!Tabla dinámica1</c:name>
    <c:fmtId val="2"/>
  </c:pivotSource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/>
              <a:t>Kg </a:t>
            </a:r>
            <a:r>
              <a:rPr lang="en-US" dirty="0" err="1" smtClean="0"/>
              <a:t>totales</a:t>
            </a:r>
            <a:endParaRPr lang="en-US" dirty="0"/>
          </a:p>
        </c:rich>
      </c:tx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Hoja1!$C$3:$C$4</c:f>
              <c:strCache>
                <c:ptCount val="1"/>
                <c:pt idx="0">
                  <c:v>Total</c:v>
                </c:pt>
              </c:strCache>
            </c:strRef>
          </c:tx>
          <c:cat>
            <c:multiLvlStrRef>
              <c:f>Hoja1!$A$5:$B$41</c:f>
              <c:multiLvlStrCache>
                <c:ptCount val="23"/>
                <c:lvl>
                  <c:pt idx="0">
                    <c:v>2012</c:v>
                  </c:pt>
                  <c:pt idx="1">
                    <c:v>2013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2012</c:v>
                  </c:pt>
                  <c:pt idx="5">
                    <c:v>2013</c:v>
                  </c:pt>
                  <c:pt idx="6">
                    <c:v>2012</c:v>
                  </c:pt>
                  <c:pt idx="7">
                    <c:v>2013</c:v>
                  </c:pt>
                  <c:pt idx="8">
                    <c:v>2012</c:v>
                  </c:pt>
                  <c:pt idx="9">
                    <c:v>2013</c:v>
                  </c:pt>
                  <c:pt idx="10">
                    <c:v>2012</c:v>
                  </c:pt>
                  <c:pt idx="11">
                    <c:v>2013</c:v>
                  </c:pt>
                  <c:pt idx="12">
                    <c:v>2012</c:v>
                  </c:pt>
                  <c:pt idx="13">
                    <c:v>2013</c:v>
                  </c:pt>
                  <c:pt idx="14">
                    <c:v>2012</c:v>
                  </c:pt>
                  <c:pt idx="15">
                    <c:v>2012</c:v>
                  </c:pt>
                  <c:pt idx="16">
                    <c:v>2011</c:v>
                  </c:pt>
                  <c:pt idx="17">
                    <c:v>2012</c:v>
                  </c:pt>
                  <c:pt idx="18">
                    <c:v>2011</c:v>
                  </c:pt>
                  <c:pt idx="19">
                    <c:v>2012</c:v>
                  </c:pt>
                  <c:pt idx="20">
                    <c:v>2011</c:v>
                  </c:pt>
                  <c:pt idx="21">
                    <c:v>2012</c:v>
                  </c:pt>
                  <c:pt idx="22">
                    <c:v>0</c:v>
                  </c:pt>
                </c:lvl>
                <c:lvl>
                  <c:pt idx="0">
                    <c:v>enero</c:v>
                  </c:pt>
                  <c:pt idx="2">
                    <c:v>febrero</c:v>
                  </c:pt>
                  <c:pt idx="4">
                    <c:v>marzo</c:v>
                  </c:pt>
                  <c:pt idx="6">
                    <c:v>abril</c:v>
                  </c:pt>
                  <c:pt idx="8">
                    <c:v>mayo</c:v>
                  </c:pt>
                  <c:pt idx="10">
                    <c:v>junio</c:v>
                  </c:pt>
                  <c:pt idx="12">
                    <c:v>julio</c:v>
                  </c:pt>
                  <c:pt idx="14">
                    <c:v>agosto</c:v>
                  </c:pt>
                  <c:pt idx="15">
                    <c:v>septiembre</c:v>
                  </c:pt>
                  <c:pt idx="16">
                    <c:v>octubre</c:v>
                  </c:pt>
                  <c:pt idx="18">
                    <c:v>noviembre</c:v>
                  </c:pt>
                  <c:pt idx="20">
                    <c:v>diciembre</c:v>
                  </c:pt>
                  <c:pt idx="22">
                    <c:v>0</c:v>
                  </c:pt>
                </c:lvl>
              </c:multiLvlStrCache>
            </c:multiLvlStrRef>
          </c:cat>
          <c:val>
            <c:numRef>
              <c:f>Hoja1!$C$5:$C$41</c:f>
              <c:numCache>
                <c:formatCode>General</c:formatCode>
                <c:ptCount val="23"/>
                <c:pt idx="0">
                  <c:v>129.8125</c:v>
                </c:pt>
                <c:pt idx="1">
                  <c:v>248.18299999999999</c:v>
                </c:pt>
                <c:pt idx="2">
                  <c:v>25.016999999999999</c:v>
                </c:pt>
                <c:pt idx="3">
                  <c:v>221.51999999999998</c:v>
                </c:pt>
                <c:pt idx="4">
                  <c:v>26.505000000000003</c:v>
                </c:pt>
                <c:pt idx="5">
                  <c:v>104.78400000000001</c:v>
                </c:pt>
                <c:pt idx="6">
                  <c:v>68.08</c:v>
                </c:pt>
                <c:pt idx="7">
                  <c:v>139.66300000000001</c:v>
                </c:pt>
                <c:pt idx="8">
                  <c:v>38.709500000000006</c:v>
                </c:pt>
                <c:pt idx="9">
                  <c:v>142.065</c:v>
                </c:pt>
                <c:pt idx="10">
                  <c:v>27.879999999999995</c:v>
                </c:pt>
                <c:pt idx="11">
                  <c:v>257.17250000000001</c:v>
                </c:pt>
                <c:pt idx="12">
                  <c:v>242.21125000000001</c:v>
                </c:pt>
                <c:pt idx="13">
                  <c:v>195.77499999999998</c:v>
                </c:pt>
                <c:pt idx="14">
                  <c:v>610.87</c:v>
                </c:pt>
                <c:pt idx="15">
                  <c:v>126.47250000000001</c:v>
                </c:pt>
                <c:pt idx="16">
                  <c:v>114.015</c:v>
                </c:pt>
                <c:pt idx="17">
                  <c:v>170.98199999999997</c:v>
                </c:pt>
                <c:pt idx="18">
                  <c:v>302.59350000000001</c:v>
                </c:pt>
                <c:pt idx="19">
                  <c:v>236.53</c:v>
                </c:pt>
                <c:pt idx="20">
                  <c:v>91.41</c:v>
                </c:pt>
                <c:pt idx="21">
                  <c:v>201.94</c:v>
                </c:pt>
                <c:pt idx="22">
                  <c:v>0</c:v>
                </c:pt>
              </c:numCache>
            </c:numRef>
          </c:val>
        </c:ser>
        <c:axId val="71985024"/>
        <c:axId val="72155136"/>
      </c:barChart>
      <c:catAx>
        <c:axId val="7198502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72155136"/>
        <c:crosses val="autoZero"/>
        <c:lblAlgn val="ctr"/>
        <c:lblOffset val="100"/>
      </c:catAx>
      <c:valAx>
        <c:axId val="72155136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7198502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pivotSource>
    <c:name>[Registro producción 2011-2012-2013.xls]Hoja1!Tabla dinámica1</c:name>
    <c:fmtId val="2"/>
  </c:pivotSource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dirty="0" smtClean="0"/>
              <a:t>Kg/ </a:t>
            </a:r>
            <a:r>
              <a:rPr lang="en-US" dirty="0" err="1" smtClean="0"/>
              <a:t>bolsa</a:t>
            </a:r>
            <a:endParaRPr lang="en-US" dirty="0"/>
          </a:p>
        </c:rich>
      </c:tx>
      <c:layout/>
    </c:title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Hoja1!$C$3:$C$4</c:f>
              <c:strCache>
                <c:ptCount val="1"/>
                <c:pt idx="0">
                  <c:v>Total</c:v>
                </c:pt>
              </c:strCache>
            </c:strRef>
          </c:tx>
          <c:cat>
            <c:multiLvlStrRef>
              <c:f>Hoja1!$A$5:$B$41</c:f>
              <c:multiLvlStrCache>
                <c:ptCount val="23"/>
                <c:lvl>
                  <c:pt idx="0">
                    <c:v>2012</c:v>
                  </c:pt>
                  <c:pt idx="1">
                    <c:v>2013</c:v>
                  </c:pt>
                  <c:pt idx="2">
                    <c:v>2012</c:v>
                  </c:pt>
                  <c:pt idx="3">
                    <c:v>2013</c:v>
                  </c:pt>
                  <c:pt idx="4">
                    <c:v>2012</c:v>
                  </c:pt>
                  <c:pt idx="5">
                    <c:v>2013</c:v>
                  </c:pt>
                  <c:pt idx="6">
                    <c:v>2012</c:v>
                  </c:pt>
                  <c:pt idx="7">
                    <c:v>2013</c:v>
                  </c:pt>
                  <c:pt idx="8">
                    <c:v>2012</c:v>
                  </c:pt>
                  <c:pt idx="9">
                    <c:v>2013</c:v>
                  </c:pt>
                  <c:pt idx="10">
                    <c:v>2012</c:v>
                  </c:pt>
                  <c:pt idx="11">
                    <c:v>2013</c:v>
                  </c:pt>
                  <c:pt idx="12">
                    <c:v>2012</c:v>
                  </c:pt>
                  <c:pt idx="13">
                    <c:v>2013</c:v>
                  </c:pt>
                  <c:pt idx="14">
                    <c:v>2012</c:v>
                  </c:pt>
                  <c:pt idx="15">
                    <c:v>2012</c:v>
                  </c:pt>
                  <c:pt idx="16">
                    <c:v>2011</c:v>
                  </c:pt>
                  <c:pt idx="17">
                    <c:v>2012</c:v>
                  </c:pt>
                  <c:pt idx="18">
                    <c:v>2011</c:v>
                  </c:pt>
                  <c:pt idx="19">
                    <c:v>2012</c:v>
                  </c:pt>
                  <c:pt idx="20">
                    <c:v>2011</c:v>
                  </c:pt>
                  <c:pt idx="21">
                    <c:v>2012</c:v>
                  </c:pt>
                  <c:pt idx="22">
                    <c:v>0</c:v>
                  </c:pt>
                </c:lvl>
                <c:lvl>
                  <c:pt idx="0">
                    <c:v>enero</c:v>
                  </c:pt>
                  <c:pt idx="2">
                    <c:v>febrero</c:v>
                  </c:pt>
                  <c:pt idx="4">
                    <c:v>marzo</c:v>
                  </c:pt>
                  <c:pt idx="6">
                    <c:v>abril</c:v>
                  </c:pt>
                  <c:pt idx="8">
                    <c:v>mayo</c:v>
                  </c:pt>
                  <c:pt idx="10">
                    <c:v>junio</c:v>
                  </c:pt>
                  <c:pt idx="12">
                    <c:v>julio</c:v>
                  </c:pt>
                  <c:pt idx="14">
                    <c:v>agosto</c:v>
                  </c:pt>
                  <c:pt idx="15">
                    <c:v>septiembre</c:v>
                  </c:pt>
                  <c:pt idx="16">
                    <c:v>octubre</c:v>
                  </c:pt>
                  <c:pt idx="18">
                    <c:v>noviembre</c:v>
                  </c:pt>
                  <c:pt idx="20">
                    <c:v>diciembre</c:v>
                  </c:pt>
                  <c:pt idx="22">
                    <c:v>0</c:v>
                  </c:pt>
                </c:lvl>
              </c:multiLvlStrCache>
            </c:multiLvlStrRef>
          </c:cat>
          <c:val>
            <c:numRef>
              <c:f>Hoja1!$C$5:$C$41</c:f>
              <c:numCache>
                <c:formatCode>General</c:formatCode>
                <c:ptCount val="23"/>
                <c:pt idx="0">
                  <c:v>8.3750000000000018</c:v>
                </c:pt>
                <c:pt idx="1">
                  <c:v>14.599</c:v>
                </c:pt>
                <c:pt idx="2">
                  <c:v>1.6139999999999997</c:v>
                </c:pt>
                <c:pt idx="3">
                  <c:v>13.845000000000001</c:v>
                </c:pt>
                <c:pt idx="4">
                  <c:v>1.7100000000000004</c:v>
                </c:pt>
                <c:pt idx="5">
                  <c:v>6.5490000000000004</c:v>
                </c:pt>
                <c:pt idx="6">
                  <c:v>4.254999999999999</c:v>
                </c:pt>
                <c:pt idx="7">
                  <c:v>8.3830000000000027</c:v>
                </c:pt>
                <c:pt idx="8">
                  <c:v>2.3460303030303034</c:v>
                </c:pt>
                <c:pt idx="9">
                  <c:v>6.9300000000000006</c:v>
                </c:pt>
                <c:pt idx="10">
                  <c:v>1.6400000000000001</c:v>
                </c:pt>
                <c:pt idx="11">
                  <c:v>12.545</c:v>
                </c:pt>
                <c:pt idx="12">
                  <c:v>13.092500000000003</c:v>
                </c:pt>
                <c:pt idx="13">
                  <c:v>3.8499999999999992</c:v>
                </c:pt>
                <c:pt idx="14">
                  <c:v>33.020000000000003</c:v>
                </c:pt>
                <c:pt idx="15">
                  <c:v>7.2269999999999994</c:v>
                </c:pt>
                <c:pt idx="16">
                  <c:v>6.91</c:v>
                </c:pt>
                <c:pt idx="17">
                  <c:v>12.213000000000001</c:v>
                </c:pt>
                <c:pt idx="18">
                  <c:v>18.338999999999999</c:v>
                </c:pt>
                <c:pt idx="19">
                  <c:v>15.26</c:v>
                </c:pt>
                <c:pt idx="20">
                  <c:v>5.54</c:v>
                </c:pt>
                <c:pt idx="21">
                  <c:v>11.878823529411765</c:v>
                </c:pt>
                <c:pt idx="22">
                  <c:v>#N/A</c:v>
                </c:pt>
              </c:numCache>
            </c:numRef>
          </c:val>
        </c:ser>
        <c:axId val="47919104"/>
        <c:axId val="47920640"/>
      </c:barChart>
      <c:catAx>
        <c:axId val="4791910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47920640"/>
        <c:crosses val="autoZero"/>
        <c:lblAlgn val="ctr"/>
        <c:lblOffset val="100"/>
      </c:catAx>
      <c:valAx>
        <c:axId val="47920640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ES"/>
          </a:p>
        </c:txPr>
        <c:crossAx val="479191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267A7-4EAC-4975-84D1-32E934B5E353}" type="datetimeFigureOut">
              <a:rPr lang="es-ES" smtClean="0"/>
              <a:pPr/>
              <a:t>11/07/2013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1258A-A1F7-46C1-B6BC-06FF172A5B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>
            <a:graphicFrameLocks/>
          </p:cNvGraphicFramePr>
          <p:nvPr/>
        </p:nvGraphicFramePr>
        <p:xfrm>
          <a:off x="0" y="332656"/>
          <a:ext cx="91440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nicola.bugatti</dc:creator>
  <cp:lastModifiedBy>nicola.bugatti</cp:lastModifiedBy>
  <cp:revision>2</cp:revision>
  <dcterms:created xsi:type="dcterms:W3CDTF">2013-07-04T11:17:51Z</dcterms:created>
  <dcterms:modified xsi:type="dcterms:W3CDTF">2013-07-11T09:11:36Z</dcterms:modified>
</cp:coreProperties>
</file>