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6" r:id="rId8"/>
    <p:sldId id="261" r:id="rId9"/>
    <p:sldId id="262" r:id="rId10"/>
    <p:sldId id="271" r:id="rId11"/>
    <p:sldId id="270" r:id="rId12"/>
    <p:sldId id="263" r:id="rId13"/>
    <p:sldId id="267" r:id="rId14"/>
    <p:sldId id="268" r:id="rId1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498D78C-87F8-418C-AB27-41E339339623}" type="datetimeFigureOut">
              <a:rPr lang="es-CO" smtClean="0"/>
              <a:t>2017-06-06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CO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1D3CD26-DFA7-4621-98B8-237A140E0B05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D78C-87F8-418C-AB27-41E339339623}" type="datetimeFigureOut">
              <a:rPr lang="es-CO" smtClean="0"/>
              <a:t>2017-06-06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CD26-DFA7-4621-98B8-237A140E0B0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D78C-87F8-418C-AB27-41E339339623}" type="datetimeFigureOut">
              <a:rPr lang="es-CO" smtClean="0"/>
              <a:t>2017-06-06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CD26-DFA7-4621-98B8-237A140E0B0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498D78C-87F8-418C-AB27-41E339339623}" type="datetimeFigureOut">
              <a:rPr lang="es-CO" smtClean="0"/>
              <a:t>2017-06-06</a:t>
            </a:fld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D3CD26-DFA7-4621-98B8-237A140E0B05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498D78C-87F8-418C-AB27-41E339339623}" type="datetimeFigureOut">
              <a:rPr lang="es-CO" smtClean="0"/>
              <a:t>2017-06-06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CO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1D3CD26-DFA7-4621-98B8-237A140E0B05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D78C-87F8-418C-AB27-41E339339623}" type="datetimeFigureOut">
              <a:rPr lang="es-CO" smtClean="0"/>
              <a:t>2017-06-06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CD26-DFA7-4621-98B8-237A140E0B05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D78C-87F8-418C-AB27-41E339339623}" type="datetimeFigureOut">
              <a:rPr lang="es-CO" smtClean="0"/>
              <a:t>2017-06-06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CD26-DFA7-4621-98B8-237A140E0B05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98D78C-87F8-418C-AB27-41E339339623}" type="datetimeFigureOut">
              <a:rPr lang="es-CO" smtClean="0"/>
              <a:t>2017-06-06</a:t>
            </a:fld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D3CD26-DFA7-4621-98B8-237A140E0B05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D78C-87F8-418C-AB27-41E339339623}" type="datetimeFigureOut">
              <a:rPr lang="es-CO" smtClean="0"/>
              <a:t>2017-06-06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CD26-DFA7-4621-98B8-237A140E0B0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498D78C-87F8-418C-AB27-41E339339623}" type="datetimeFigureOut">
              <a:rPr lang="es-CO" smtClean="0"/>
              <a:t>2017-06-06</a:t>
            </a:fld>
            <a:endParaRPr lang="es-CO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D3CD26-DFA7-4621-98B8-237A140E0B05}" type="slidenum">
              <a:rPr lang="es-CO" smtClean="0"/>
              <a:t>‹Nº›</a:t>
            </a:fld>
            <a:endParaRPr lang="es-CO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98D78C-87F8-418C-AB27-41E339339623}" type="datetimeFigureOut">
              <a:rPr lang="es-CO" smtClean="0"/>
              <a:t>2017-06-06</a:t>
            </a:fld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D3CD26-DFA7-4621-98B8-237A140E0B05}" type="slidenum">
              <a:rPr lang="es-CO" smtClean="0"/>
              <a:t>‹Nº›</a:t>
            </a:fld>
            <a:endParaRPr lang="es-CO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498D78C-87F8-418C-AB27-41E339339623}" type="datetimeFigureOut">
              <a:rPr lang="es-CO" smtClean="0"/>
              <a:t>2017-06-06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1D3CD26-DFA7-4621-98B8-237A140E0B05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7479" y="4509120"/>
            <a:ext cx="7467600" cy="1143000"/>
          </a:xfrm>
        </p:spPr>
        <p:txBody>
          <a:bodyPr/>
          <a:lstStyle/>
          <a:p>
            <a:pPr algn="ctr"/>
            <a:r>
              <a:rPr lang="es-CO" b="1" dirty="0" smtClean="0">
                <a:solidFill>
                  <a:schemeClr val="bg2">
                    <a:lumMod val="50000"/>
                  </a:schemeClr>
                </a:solidFill>
              </a:rPr>
              <a:t>RODADERO-SANTA MARTA</a:t>
            </a:r>
            <a:endParaRPr lang="es-CO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28" y="620688"/>
            <a:ext cx="5505384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47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HABITACION DOBLE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1628800"/>
            <a:ext cx="5184576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092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HABITACION MULTIPLE 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5" descr="C:\Users\HOTEL\Downloads\IMG-20160926-WA00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39667"/>
            <a:ext cx="7467600" cy="4194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231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4869160"/>
            <a:ext cx="6512511" cy="1143000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 smtClean="0">
                <a:solidFill>
                  <a:schemeClr val="accent2"/>
                </a:solidFill>
              </a:rPr>
              <a:t>ZONA HUMEDA</a:t>
            </a:r>
            <a:endParaRPr lang="es-CO" sz="3600" b="1" dirty="0">
              <a:solidFill>
                <a:schemeClr val="accent2"/>
              </a:solidFill>
            </a:endParaRPr>
          </a:p>
        </p:txBody>
      </p:sp>
      <p:pic>
        <p:nvPicPr>
          <p:cNvPr id="6146" name="Picture 2" descr="C:\Users\HOTEL\Downloads\IMG-20160926-WA0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77" y="764704"/>
            <a:ext cx="6984776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77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 smtClean="0">
                <a:solidFill>
                  <a:schemeClr val="accent2"/>
                </a:solidFill>
              </a:rPr>
              <a:t>TARIFAS</a:t>
            </a:r>
            <a:endParaRPr lang="es-CO" sz="3600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07177659"/>
              </p:ext>
            </p:extLst>
          </p:nvPr>
        </p:nvGraphicFramePr>
        <p:xfrm>
          <a:off x="323528" y="1052736"/>
          <a:ext cx="7992888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973122"/>
                <a:gridCol w="2355470"/>
              </a:tblGrid>
              <a:tr h="866939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PLAN</a:t>
                      </a:r>
                      <a:endParaRPr lang="es-CO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ACOMODACION</a:t>
                      </a:r>
                      <a:endParaRPr lang="es-CO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TARIFA </a:t>
                      </a:r>
                      <a:r>
                        <a:rPr lang="es-CO" baseline="0" dirty="0" smtClean="0"/>
                        <a:t> POR NOCHE</a:t>
                      </a:r>
                      <a:endParaRPr lang="es-CO" dirty="0"/>
                    </a:p>
                  </a:txBody>
                  <a:tcPr marL="82973" marR="82973"/>
                </a:tc>
              </a:tr>
              <a:tr h="3525549">
                <a:tc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endParaRPr lang="es-CO" sz="1400" b="1" baseline="0" dirty="0" smtClean="0"/>
                    </a:p>
                    <a:p>
                      <a:pPr algn="ctr"/>
                      <a:r>
                        <a:rPr lang="es-CO" sz="1400" b="1" dirty="0" smtClean="0"/>
                        <a:t>HOSPEDAJE CON DESAYUNO AMERICANO</a:t>
                      </a:r>
                    </a:p>
                    <a:p>
                      <a:pPr algn="ctr"/>
                      <a:endParaRPr lang="es-CO" sz="1400" b="1" baseline="0" dirty="0" smtClean="0"/>
                    </a:p>
                    <a:p>
                      <a:pPr algn="ctr"/>
                      <a:endParaRPr lang="es-CO" sz="1400" b="1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dirty="0" smtClean="0"/>
                        <a:t>HOSPEDAJE CON DESAYUNO AMERICANO</a:t>
                      </a:r>
                    </a:p>
                    <a:p>
                      <a:pPr algn="ctr"/>
                      <a:endParaRPr lang="es-CO" b="1" baseline="0" dirty="0" smtClean="0"/>
                    </a:p>
                    <a:p>
                      <a:pPr algn="ctr"/>
                      <a:endParaRPr lang="es-CO" b="1" baseline="0" dirty="0" smtClean="0"/>
                    </a:p>
                    <a:p>
                      <a:pPr algn="ctr"/>
                      <a:endParaRPr lang="es-CO" b="1" baseline="0" dirty="0" smtClean="0"/>
                    </a:p>
                    <a:p>
                      <a:pPr algn="ctr"/>
                      <a:endParaRPr lang="es-CO" b="1" baseline="0" dirty="0" smtClean="0"/>
                    </a:p>
                    <a:p>
                      <a:pPr algn="ctr"/>
                      <a:r>
                        <a:rPr lang="es-CO" sz="1600" b="1" dirty="0" smtClean="0"/>
                        <a:t>HOSPEDAJE </a:t>
                      </a:r>
                      <a:r>
                        <a:rPr lang="es-CO" sz="1600" b="1" dirty="0" smtClean="0"/>
                        <a:t>GRUPOS</a:t>
                      </a:r>
                      <a:endParaRPr lang="es-CO" sz="1600" b="1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sz="1400" b="1" dirty="0" smtClean="0"/>
                        <a:t>SENCILLA</a:t>
                      </a:r>
                    </a:p>
                    <a:p>
                      <a:pPr algn="ctr"/>
                      <a:endParaRPr lang="es-CO" sz="1400" b="1" dirty="0" smtClean="0"/>
                    </a:p>
                    <a:p>
                      <a:pPr algn="ctr"/>
                      <a:endParaRPr lang="es-CO" sz="1400" b="1" dirty="0" smtClean="0"/>
                    </a:p>
                    <a:p>
                      <a:pPr algn="ctr"/>
                      <a:r>
                        <a:rPr lang="es-CO" sz="1400" b="1" dirty="0" smtClean="0"/>
                        <a:t>DOBLE</a:t>
                      </a:r>
                    </a:p>
                    <a:p>
                      <a:pPr algn="ctr"/>
                      <a:endParaRPr lang="es-CO" sz="1400" b="1" dirty="0" smtClean="0"/>
                    </a:p>
                    <a:p>
                      <a:pPr algn="ctr"/>
                      <a:endParaRPr lang="es-CO" sz="1400" b="1" dirty="0" smtClean="0"/>
                    </a:p>
                    <a:p>
                      <a:pPr algn="ctr"/>
                      <a:r>
                        <a:rPr kumimoji="0" lang="es-CO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TRIPLE</a:t>
                      </a:r>
                    </a:p>
                    <a:p>
                      <a:pPr algn="ctr"/>
                      <a:endParaRPr kumimoji="0" lang="es-CO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es-CO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s-CO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CUADRUPLE</a:t>
                      </a:r>
                    </a:p>
                    <a:p>
                      <a:pPr algn="ctr"/>
                      <a:endParaRPr kumimoji="0" lang="es-CO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s-CO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MAYORES DE 20 PAX DESAYUNO-CENA</a:t>
                      </a:r>
                      <a:endParaRPr lang="es-CO" sz="12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sz="1600" b="1" dirty="0" smtClean="0"/>
                        <a:t>$96,000 P/P</a:t>
                      </a:r>
                    </a:p>
                    <a:p>
                      <a:pPr algn="ctr"/>
                      <a:endParaRPr lang="es-CO" sz="1600" b="1" dirty="0" smtClean="0"/>
                    </a:p>
                    <a:p>
                      <a:pPr algn="ctr"/>
                      <a:r>
                        <a:rPr lang="es-CO" sz="1600" b="1" dirty="0" smtClean="0"/>
                        <a:t>$ 150,000 (2</a:t>
                      </a:r>
                      <a:r>
                        <a:rPr lang="es-CO" sz="1600" b="1" baseline="0" dirty="0" smtClean="0"/>
                        <a:t> PAX)</a:t>
                      </a:r>
                      <a:endParaRPr lang="es-CO" sz="1600" b="1" dirty="0" smtClean="0"/>
                    </a:p>
                    <a:p>
                      <a:pPr algn="ctr"/>
                      <a:endParaRPr lang="es-CO" sz="1400" b="1" dirty="0" smtClean="0"/>
                    </a:p>
                    <a:p>
                      <a:pPr algn="ctr"/>
                      <a:endParaRPr lang="es-CO" sz="1400" b="1" dirty="0" smtClean="0"/>
                    </a:p>
                    <a:p>
                      <a:pPr algn="ctr"/>
                      <a:r>
                        <a:rPr kumimoji="0" lang="es-CO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$ 210,000 (3 PAX)</a:t>
                      </a:r>
                    </a:p>
                    <a:p>
                      <a:pPr algn="ctr"/>
                      <a:endParaRPr kumimoji="0" lang="es-CO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es-CO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s-CO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kumimoji="0" lang="es-CO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250,000 (4PAX)</a:t>
                      </a:r>
                    </a:p>
                    <a:p>
                      <a:pPr algn="ctr"/>
                      <a:endParaRPr lang="es-CO" sz="1200" b="1" dirty="0" smtClean="0"/>
                    </a:p>
                    <a:p>
                      <a:pPr algn="ctr"/>
                      <a:endParaRPr lang="es-CO" sz="1200" b="1" dirty="0" smtClean="0"/>
                    </a:p>
                    <a:p>
                      <a:pPr algn="ctr"/>
                      <a:r>
                        <a:rPr lang="es-CO" sz="1600" b="1" dirty="0" smtClean="0"/>
                        <a:t>$ 85,000 POR PERSONA</a:t>
                      </a:r>
                      <a:endParaRPr lang="es-CO" sz="1600" b="1" dirty="0"/>
                    </a:p>
                  </a:txBody>
                  <a:tcPr marL="82973" marR="82973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27584" y="530120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2"/>
                </a:solidFill>
              </a:rPr>
              <a:t>NOTA: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>
                <a:solidFill>
                  <a:schemeClr val="accent2"/>
                </a:solidFill>
              </a:rPr>
              <a:t>las tarifas incluyen  DESAYUNO AMERICANO, IVA y SEGURO HOTELERO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>
                <a:solidFill>
                  <a:schemeClr val="accent2"/>
                </a:solidFill>
              </a:rPr>
              <a:t>almuerzo o cena tiene un costo de $12.000 por persona</a:t>
            </a:r>
            <a:endParaRPr lang="es-CO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34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>
                <a:solidFill>
                  <a:schemeClr val="accent2"/>
                </a:solidFill>
              </a:rPr>
              <a:t/>
            </a:r>
            <a:br>
              <a:rPr lang="es-CO" dirty="0">
                <a:solidFill>
                  <a:schemeClr val="accent2"/>
                </a:solidFill>
              </a:rPr>
            </a:br>
            <a:r>
              <a:rPr lang="es-CO" b="1" dirty="0">
                <a:solidFill>
                  <a:schemeClr val="accent2"/>
                </a:solidFill>
              </a:rPr>
              <a:t>MUCHAS GRACIAS POR SU ATENCION </a:t>
            </a:r>
            <a:endParaRPr lang="es-CO" dirty="0">
              <a:solidFill>
                <a:schemeClr val="accent2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2204864"/>
            <a:ext cx="3151325" cy="3451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3 CuadroTexto"/>
          <p:cNvSpPr txBox="1"/>
          <p:nvPr/>
        </p:nvSpPr>
        <p:spPr>
          <a:xfrm>
            <a:off x="4703404" y="2132856"/>
            <a:ext cx="37444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</a:t>
            </a:r>
            <a:r>
              <a:rPr lang="es-CO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invitamos a ser parte de nuestros distinguidos clientes para que disfrutes de la calidad de nuestros servicios. </a:t>
            </a:r>
            <a:endParaRPr lang="es-CO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es-CO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desea mas información sobre nuestros servicios y tarifas escribanos a nuestra dirección de correo electrónico hotelrodaderoreal@hotmail.com o comuníquese a través de nuestros teléfonos 4219177-3145367565-3166954630 </a:t>
            </a:r>
          </a:p>
        </p:txBody>
      </p:sp>
    </p:spTree>
    <p:extLst>
      <p:ext uri="{BB962C8B-B14F-4D97-AF65-F5344CB8AC3E}">
        <p14:creationId xmlns:p14="http://schemas.microsoft.com/office/powerpoint/2010/main" val="29862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79712" y="332656"/>
            <a:ext cx="6548264" cy="1181993"/>
          </a:xfrm>
        </p:spPr>
        <p:txBody>
          <a:bodyPr>
            <a:normAutofit/>
          </a:bodyPr>
          <a:lstStyle/>
          <a:p>
            <a:r>
              <a:rPr lang="es-CO" dirty="0"/>
              <a:t/>
            </a:r>
            <a:br>
              <a:rPr lang="es-CO" dirty="0"/>
            </a:br>
            <a:r>
              <a:rPr lang="es-CO" b="1" dirty="0">
                <a:solidFill>
                  <a:schemeClr val="bg2">
                    <a:lumMod val="50000"/>
                  </a:schemeClr>
                </a:solidFill>
              </a:rPr>
              <a:t>QUIENES SOMOS 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63688" y="1628800"/>
            <a:ext cx="7056784" cy="4248472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</a:rPr>
              <a:t>Somos un Hotel con 37 habitaciones, de un concepto ágil, cómodo y funcional cuenta con una ubicación privilegiada en el centro de el rodadero, a pocos pasos de la playa, rodeado de sitios de interés como san Andresito, centro comercial arrecife e iglesias, a 15 minutos del centro histórico de la ciudad y 20 minutos del Aeropuerto Simón Bolívar; cuenta con restaurante, ascensor, facilidades para personas con capacidades especiales, todas las habitaciones son no fumadores.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</a:rPr>
              <a:t>Disfrute de nuestros servicios como internet de alta velocidad WI-FI en todo el edificio, habitaciones con colchones pilow top, almohadas ortopédicas, caja de seguridad, televisores LCD, tv satelital, servicio de lavandería, minibar</a:t>
            </a:r>
            <a:r>
              <a:rPr lang="es-CO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y zona húmeda con piscina y jacuzzi. </a:t>
            </a:r>
            <a:endParaRPr lang="es-CO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/>
            </a:r>
            <a:br>
              <a:rPr lang="es-CO" dirty="0"/>
            </a:br>
            <a:r>
              <a:rPr lang="es-CO" b="1" dirty="0">
                <a:solidFill>
                  <a:schemeClr val="tx2"/>
                </a:solidFill>
              </a:rPr>
              <a:t>PRINCIPALES CLIENTES </a:t>
            </a:r>
            <a:endParaRPr lang="es-CO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03" y="2276872"/>
            <a:ext cx="3215529" cy="159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067" y="2276872"/>
            <a:ext cx="333375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72" y="4293096"/>
            <a:ext cx="3240360" cy="17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568" y="4374890"/>
            <a:ext cx="3076566" cy="170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5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/>
            </a:r>
            <a:br>
              <a:rPr lang="es-CO" dirty="0"/>
            </a:br>
            <a:r>
              <a:rPr lang="es-CO" b="1" dirty="0">
                <a:solidFill>
                  <a:schemeClr val="tx2"/>
                </a:solidFill>
              </a:rPr>
              <a:t>PRINCIPALES CLIENTES </a:t>
            </a:r>
            <a:endParaRPr lang="es-CO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2880320" cy="168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sultado de imagen para agencia de viajes cibe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792" y="1508084"/>
            <a:ext cx="2625080" cy="170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3168352" cy="123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422" y="3367808"/>
            <a:ext cx="2457450" cy="178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89" y="4941168"/>
            <a:ext cx="252028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sz="4000" b="1" dirty="0" smtClean="0">
                <a:solidFill>
                  <a:schemeClr val="accent2"/>
                </a:solidFill>
              </a:rPr>
              <a:t>SERVICIOS </a:t>
            </a:r>
            <a:r>
              <a:rPr lang="es-CO" sz="4000" b="1" dirty="0">
                <a:solidFill>
                  <a:schemeClr val="accent2"/>
                </a:solidFill>
              </a:rPr>
              <a:t>DEL HOTEL RODADERO REAL </a:t>
            </a:r>
            <a:r>
              <a:rPr lang="es-CO" sz="4000" dirty="0">
                <a:solidFill>
                  <a:schemeClr val="accent2"/>
                </a:solidFill>
              </a:rPr>
              <a:t/>
            </a:r>
            <a:br>
              <a:rPr lang="es-CO" sz="4000" dirty="0">
                <a:solidFill>
                  <a:schemeClr val="accent2"/>
                </a:solidFill>
              </a:rPr>
            </a:br>
            <a:r>
              <a:rPr lang="es-CO" dirty="0">
                <a:solidFill>
                  <a:schemeClr val="accent2"/>
                </a:solidFill>
              </a:rPr>
              <a:t/>
            </a:r>
            <a:br>
              <a:rPr lang="es-CO" dirty="0">
                <a:solidFill>
                  <a:schemeClr val="accent2"/>
                </a:solidFill>
              </a:rPr>
            </a:br>
            <a:endParaRPr lang="es-CO" dirty="0">
              <a:solidFill>
                <a:schemeClr val="accent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827584" y="1628800"/>
            <a:ext cx="6984776" cy="4050784"/>
          </a:xfrm>
        </p:spPr>
        <p:txBody>
          <a:bodyPr>
            <a:normAutofit fontScale="85000" lnSpcReduction="20000"/>
          </a:bodyPr>
          <a:lstStyle/>
          <a:p>
            <a:endParaRPr lang="es-CO" dirty="0">
              <a:solidFill>
                <a:schemeClr val="tx2"/>
              </a:solidFill>
            </a:endParaRPr>
          </a:p>
          <a:p>
            <a:endParaRPr lang="es-CO" sz="21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1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habitaciones diseñadas especialmente para discapacitados </a:t>
            </a:r>
            <a:endParaRPr lang="es-CO" sz="21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100" b="1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</a:t>
            </a:r>
            <a:r>
              <a:rPr lang="es-CO" sz="21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pago: Todas las tarjetas de crédito, efectivo </a:t>
            </a:r>
            <a:endParaRPr lang="es-CO" sz="21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100" b="1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Recepción </a:t>
            </a:r>
            <a:r>
              <a:rPr lang="es-CO" sz="21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horas </a:t>
            </a:r>
            <a:endParaRPr lang="es-CO" sz="21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100" b="1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Cajilla </a:t>
            </a:r>
            <a:r>
              <a:rPr lang="es-CO" sz="21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seguridad </a:t>
            </a:r>
            <a:endParaRPr lang="es-CO" sz="21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100" b="1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 </a:t>
            </a:r>
            <a:r>
              <a:rPr lang="es-CO" sz="21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equipaje, servicio de ducha si lo requiere después del check out. </a:t>
            </a:r>
            <a:endParaRPr lang="es-CO" sz="21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100" b="1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Aire </a:t>
            </a:r>
            <a:r>
              <a:rPr lang="es-CO" sz="21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acondicionado </a:t>
            </a:r>
            <a:endParaRPr lang="es-CO" sz="21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100" b="1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</a:t>
            </a:r>
            <a:r>
              <a:rPr lang="es-CO" sz="21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lavandería </a:t>
            </a:r>
            <a:endParaRPr lang="es-CO" sz="21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100" b="1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es-CO" sz="21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wifi </a:t>
            </a:r>
            <a:endParaRPr lang="es-CO" sz="21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100" b="1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</a:t>
            </a:r>
            <a:r>
              <a:rPr lang="es-CO" sz="21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turística </a:t>
            </a:r>
            <a:endParaRPr lang="es-CO" sz="2100" b="1" i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100" b="1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de piscina </a:t>
            </a:r>
            <a:endParaRPr lang="es-CO" sz="21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26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/>
            </a:r>
            <a:br>
              <a:rPr lang="es-CO" dirty="0"/>
            </a:br>
            <a:r>
              <a:rPr lang="es-CO" b="1" dirty="0">
                <a:solidFill>
                  <a:schemeClr val="accent2"/>
                </a:solidFill>
              </a:rPr>
              <a:t>IMÁGENES</a:t>
            </a:r>
            <a:r>
              <a:rPr lang="es-CO" b="1" dirty="0">
                <a:solidFill>
                  <a:schemeClr val="tx2"/>
                </a:solidFill>
              </a:rPr>
              <a:t> </a:t>
            </a:r>
            <a:r>
              <a:rPr lang="es-CO" b="1" dirty="0">
                <a:solidFill>
                  <a:schemeClr val="accent2"/>
                </a:solidFill>
              </a:rPr>
              <a:t>HOTEL</a:t>
            </a:r>
            <a:r>
              <a:rPr lang="es-CO" b="1" dirty="0">
                <a:solidFill>
                  <a:schemeClr val="tx2"/>
                </a:solidFill>
              </a:rPr>
              <a:t> </a:t>
            </a:r>
            <a:endParaRPr lang="es-CO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1226" y="1556792"/>
            <a:ext cx="6109086" cy="456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8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200" b="1" dirty="0" smtClean="0">
                <a:solidFill>
                  <a:schemeClr val="accent2"/>
                </a:solidFill>
              </a:rPr>
              <a:t>RECEPCION</a:t>
            </a:r>
            <a:endParaRPr lang="es-CO" sz="3200" b="1" dirty="0">
              <a:solidFill>
                <a:schemeClr val="accent2"/>
              </a:solidFill>
            </a:endParaRPr>
          </a:p>
        </p:txBody>
      </p:sp>
      <p:pic>
        <p:nvPicPr>
          <p:cNvPr id="8194" name="Picture 2" descr="C:\Users\HOTEL\Downloads\IMG_20161020_1501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6768752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96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 smtClean="0">
                <a:solidFill>
                  <a:schemeClr val="accent2"/>
                </a:solidFill>
              </a:rPr>
              <a:t>HABITACIONES</a:t>
            </a:r>
            <a:endParaRPr lang="es-CO" sz="3200" b="1" dirty="0">
              <a:solidFill>
                <a:schemeClr val="accent2"/>
              </a:solidFill>
            </a:endParaRPr>
          </a:p>
        </p:txBody>
      </p:sp>
      <p:pic>
        <p:nvPicPr>
          <p:cNvPr id="4100" name="Picture 4" descr="C:\Users\HOTEL\Downloads\IMG-20160926-WA003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552728" cy="3998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6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es-CO" b="1" dirty="0" smtClean="0">
                <a:solidFill>
                  <a:schemeClr val="accent2"/>
                </a:solidFill>
              </a:rPr>
              <a:t>HABITACION INDIVIDUAL</a:t>
            </a:r>
            <a:endParaRPr lang="es-CO" b="1" dirty="0">
              <a:solidFill>
                <a:schemeClr val="accent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340768"/>
            <a:ext cx="6696745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8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3947</TotalTime>
  <Words>317</Words>
  <Application>Microsoft Office PowerPoint</Application>
  <PresentationFormat>Presentación en pantalla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Mirador</vt:lpstr>
      <vt:lpstr>RODADERO-SANTA MARTA</vt:lpstr>
      <vt:lpstr> QUIENES SOMOS </vt:lpstr>
      <vt:lpstr> PRINCIPALES CLIENTES </vt:lpstr>
      <vt:lpstr> PRINCIPALES CLIENTES </vt:lpstr>
      <vt:lpstr>SERVICIOS DEL HOTEL RODADERO REAL   </vt:lpstr>
      <vt:lpstr> IMÁGENES HOTEL </vt:lpstr>
      <vt:lpstr>RECEPCION</vt:lpstr>
      <vt:lpstr>HABITACIONES</vt:lpstr>
      <vt:lpstr>HABITACION INDIVIDUAL</vt:lpstr>
      <vt:lpstr>HABITACION DOBLE</vt:lpstr>
      <vt:lpstr>HABITACION MULTIPLE </vt:lpstr>
      <vt:lpstr>ZONA HUMEDA</vt:lpstr>
      <vt:lpstr>TARIFAS</vt:lpstr>
      <vt:lpstr> MUCHAS GRACIAS POR SU ATENCION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QUIENES SOMOS</dc:title>
  <dc:creator>HOTEL</dc:creator>
  <cp:lastModifiedBy>HOTEL</cp:lastModifiedBy>
  <cp:revision>24</cp:revision>
  <dcterms:created xsi:type="dcterms:W3CDTF">2016-10-20T19:42:28Z</dcterms:created>
  <dcterms:modified xsi:type="dcterms:W3CDTF">2017-06-06T21:17:44Z</dcterms:modified>
</cp:coreProperties>
</file>