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48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3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1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97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2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0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6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3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73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03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03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8B04-CF65-48EF-A25E-C6C3BEB7AF1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F9C3-6314-4C9C-870D-ED4620BA61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95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1783" y="2531112"/>
            <a:ext cx="80633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Si </a:t>
            </a:r>
            <a:r>
              <a:rPr lang="es-ES" sz="1600" dirty="0"/>
              <a:t>quieres… </a:t>
            </a:r>
            <a:endParaRPr lang="es-ES" sz="1600" dirty="0" smtClean="0"/>
          </a:p>
          <a:p>
            <a:endParaRPr lang="es-E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dirty="0"/>
              <a:t>comer verduras ecológicas</a:t>
            </a:r>
            <a:r>
              <a:rPr lang="es-ES" sz="1600" dirty="0"/>
              <a:t>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implicarte en un modelo de producción y </a:t>
            </a:r>
            <a:r>
              <a:rPr lang="es-ES" sz="1600" b="1" dirty="0"/>
              <a:t>consumo </a:t>
            </a:r>
            <a:r>
              <a:rPr lang="es-ES" sz="1600" b="1" dirty="0" smtClean="0"/>
              <a:t>sostenible y respetuoso</a:t>
            </a:r>
            <a:r>
              <a:rPr lang="es-ES" sz="1600" dirty="0" smtClean="0"/>
              <a:t>, </a:t>
            </a:r>
            <a:endParaRPr lang="es-E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tener relación con los productores de </a:t>
            </a:r>
            <a:r>
              <a:rPr lang="es-ES" sz="1600" dirty="0" smtClean="0"/>
              <a:t>lo </a:t>
            </a:r>
            <a:r>
              <a:rPr lang="es-ES" sz="1600" dirty="0"/>
              <a:t>que consumes,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dejar de comprar en las grandes cadenas de supermercados,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hacer </a:t>
            </a:r>
            <a:r>
              <a:rPr lang="es-ES" sz="1600" dirty="0"/>
              <a:t>una </a:t>
            </a:r>
            <a:r>
              <a:rPr lang="es-ES" sz="1600" b="1" dirty="0"/>
              <a:t>red de cuidados</a:t>
            </a:r>
            <a:r>
              <a:rPr lang="es-ES" sz="1600" dirty="0"/>
              <a:t> con personas de tu barrio,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dirty="0"/>
              <a:t>ensuciarte las manos en la tierra</a:t>
            </a:r>
            <a:r>
              <a:rPr lang="es-ES" sz="1600" dirty="0"/>
              <a:t> de las verduras que vas a comer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tener </a:t>
            </a:r>
            <a:r>
              <a:rPr lang="es-ES" sz="1600" b="1" dirty="0"/>
              <a:t>un </a:t>
            </a:r>
            <a:r>
              <a:rPr lang="es-ES" sz="1600" b="1" dirty="0" smtClean="0"/>
              <a:t>día </a:t>
            </a:r>
            <a:r>
              <a:rPr lang="es-ES" sz="1600" b="1" dirty="0"/>
              <a:t>a la semana de alegría</a:t>
            </a:r>
            <a:r>
              <a:rPr lang="es-ES" sz="1600" dirty="0"/>
              <a:t> </a:t>
            </a:r>
            <a:r>
              <a:rPr lang="es-ES" sz="1600" dirty="0" smtClean="0"/>
              <a:t>repartiendo </a:t>
            </a:r>
            <a:r>
              <a:rPr lang="es-ES" sz="1600" dirty="0"/>
              <a:t>las verduras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participar en un proyecto </a:t>
            </a:r>
            <a:r>
              <a:rPr lang="es-ES" sz="1600" dirty="0" err="1" smtClean="0"/>
              <a:t>autogestionado</a:t>
            </a:r>
            <a:r>
              <a:rPr lang="es-ES" sz="1600" dirty="0"/>
              <a:t>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/>
              <a:t>conocer y participar en un grupo asambleario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17" y="441643"/>
            <a:ext cx="3647678" cy="188492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933371" y="1474826"/>
            <a:ext cx="46703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¿</a:t>
            </a:r>
            <a:r>
              <a:rPr lang="es-ES" b="1" dirty="0" smtClean="0"/>
              <a:t>Conoces el BAH</a:t>
            </a:r>
            <a:r>
              <a:rPr lang="es-ES" sz="1600" dirty="0" smtClean="0"/>
              <a:t>? Una cooperativa agroecológica que apuesta por un modelo de consumo </a:t>
            </a:r>
            <a:r>
              <a:rPr lang="es-ES" sz="1600" dirty="0" smtClean="0"/>
              <a:t>y de producción de la tierra muy </a:t>
            </a:r>
            <a:r>
              <a:rPr lang="es-ES" sz="1400" dirty="0" smtClean="0"/>
              <a:t>alejado</a:t>
            </a:r>
            <a:r>
              <a:rPr lang="es-ES" sz="1600" dirty="0" smtClean="0"/>
              <a:t> del convencional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01783" y="5791200"/>
            <a:ext cx="8201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Entonces lo que andas buscando es entrar en el </a:t>
            </a:r>
            <a:r>
              <a:rPr lang="es-ES" sz="1600" b="1" dirty="0" smtClean="0"/>
              <a:t>BAH</a:t>
            </a:r>
            <a:r>
              <a:rPr lang="es-ES" sz="1600" dirty="0" smtClean="0"/>
              <a:t>, búscanos en </a:t>
            </a:r>
            <a:r>
              <a:rPr lang="es-ES" sz="1600" dirty="0"/>
              <a:t>http://</a:t>
            </a:r>
            <a:r>
              <a:rPr lang="es-ES" sz="1600" b="1" dirty="0"/>
              <a:t>bah.ourproject.org</a:t>
            </a:r>
          </a:p>
          <a:p>
            <a:r>
              <a:rPr lang="es-ES" sz="1600" dirty="0" smtClean="0"/>
              <a:t> o contáctanos por correo electrónico en </a:t>
            </a:r>
            <a:r>
              <a:rPr lang="pt-BR" sz="1600" b="1" dirty="0"/>
              <a:t>bah-general@lists.ourproject.org</a:t>
            </a:r>
            <a:endParaRPr lang="es-ES" sz="16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315679" y="541650"/>
            <a:ext cx="34499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latin typeface="Century Gothic" panose="020B0502020202020204" pitchFamily="34" charset="0"/>
              </a:rPr>
              <a:t>Ecología </a:t>
            </a:r>
            <a:r>
              <a:rPr lang="es-ES" sz="2400" b="1" dirty="0">
                <a:latin typeface="Century Gothic" panose="020B0502020202020204" pitchFamily="34" charset="0"/>
              </a:rPr>
              <a:t>anticapitalista</a:t>
            </a:r>
            <a:endParaRPr lang="es-ES" sz="2000" b="1" dirty="0">
              <a:latin typeface="Century Gothic" panose="020B0502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93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377371" y="275771"/>
            <a:ext cx="4137479" cy="5901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/>
              <a:t>Bajo el Asfalto está la </a:t>
            </a:r>
            <a:r>
              <a:rPr lang="es-ES" sz="2400" b="1" dirty="0" smtClean="0"/>
              <a:t>Huerta-  BAH!</a:t>
            </a:r>
            <a:endParaRPr lang="es-ES" sz="2400" dirty="0"/>
          </a:p>
          <a:p>
            <a:pPr marL="0" indent="0" algn="just">
              <a:buNone/>
            </a:pPr>
            <a:r>
              <a:rPr lang="es-ES" sz="1500" dirty="0"/>
              <a:t>U</a:t>
            </a:r>
            <a:r>
              <a:rPr lang="es-ES" sz="1500" dirty="0" smtClean="0"/>
              <a:t>na </a:t>
            </a:r>
            <a:r>
              <a:rPr lang="es-ES" sz="1500" b="1" dirty="0"/>
              <a:t>cooperativa agroecológica </a:t>
            </a:r>
            <a:r>
              <a:rPr lang="es-ES" sz="1500" dirty="0"/>
              <a:t>que propone un modelo alternativo de producción, distribución y consumo. </a:t>
            </a:r>
            <a:endParaRPr lang="es-ES" sz="1500" dirty="0"/>
          </a:p>
          <a:p>
            <a:pPr marL="0" indent="0" algn="just">
              <a:buNone/>
            </a:pPr>
            <a:r>
              <a:rPr lang="es-ES" sz="1500" dirty="0" smtClean="0"/>
              <a:t>Todas </a:t>
            </a:r>
            <a:r>
              <a:rPr lang="es-ES" sz="1500" dirty="0"/>
              <a:t>las socias de la cooperativa participan en la gestión y en la producción. La gestión </a:t>
            </a:r>
            <a:r>
              <a:rPr lang="es-ES" sz="1500" dirty="0" smtClean="0"/>
              <a:t>se </a:t>
            </a:r>
            <a:r>
              <a:rPr lang="es-ES" sz="1500" dirty="0"/>
              <a:t>basa en asambleas mensuales y un proceso de autogestión. </a:t>
            </a:r>
            <a:r>
              <a:rPr lang="es-ES" sz="1500" dirty="0" smtClean="0"/>
              <a:t>La </a:t>
            </a:r>
            <a:r>
              <a:rPr lang="es-ES" sz="1500" dirty="0"/>
              <a:t>producción </a:t>
            </a:r>
            <a:r>
              <a:rPr lang="es-ES" sz="1500" dirty="0" smtClean="0"/>
              <a:t>se consigue </a:t>
            </a:r>
            <a:r>
              <a:rPr lang="es-ES" sz="1500" dirty="0"/>
              <a:t>con </a:t>
            </a:r>
            <a:r>
              <a:rPr lang="es-ES" sz="1500" dirty="0" smtClean="0"/>
              <a:t>el </a:t>
            </a:r>
            <a:r>
              <a:rPr lang="es-ES" sz="1500" dirty="0"/>
              <a:t>grupo de </a:t>
            </a:r>
            <a:r>
              <a:rPr lang="es-ES" sz="1500" dirty="0" smtClean="0"/>
              <a:t>las socias trabajadoras, que cuidan </a:t>
            </a:r>
            <a:r>
              <a:rPr lang="es-ES" sz="1500" dirty="0"/>
              <a:t>de la huerta a </a:t>
            </a:r>
            <a:r>
              <a:rPr lang="es-ES" sz="1500" dirty="0" smtClean="0"/>
              <a:t>diario </a:t>
            </a:r>
            <a:r>
              <a:rPr lang="es-ES" sz="1500" dirty="0"/>
              <a:t>y con el apoyo de las </a:t>
            </a:r>
            <a:r>
              <a:rPr lang="es-ES" sz="1500" dirty="0" smtClean="0"/>
              <a:t>socias consumidoras  que ayudan en las labores de la huerta una </a:t>
            </a:r>
            <a:r>
              <a:rPr lang="es-ES" sz="1500" dirty="0"/>
              <a:t>vez al mes. Acompañamos todo el proceso de plantación, crecimiento, cuidado y recogida de las verduras. Este </a:t>
            </a:r>
            <a:r>
              <a:rPr lang="es-ES" sz="1500" b="1" dirty="0"/>
              <a:t>modelo </a:t>
            </a:r>
            <a:r>
              <a:rPr lang="es-ES" sz="1500" dirty="0"/>
              <a:t>hace posible que exista una </a:t>
            </a:r>
            <a:r>
              <a:rPr lang="es-ES" sz="1500" b="1" dirty="0"/>
              <a:t>relación directa entre quienes producen y quienes consumen.</a:t>
            </a:r>
            <a:r>
              <a:rPr lang="es-ES" sz="1500" dirty="0"/>
              <a:t>  </a:t>
            </a:r>
          </a:p>
          <a:p>
            <a:pPr marL="0" indent="0" algn="just">
              <a:buNone/>
            </a:pPr>
            <a:r>
              <a:rPr lang="es-ES" sz="1500" dirty="0"/>
              <a:t>La distribución de las </a:t>
            </a:r>
            <a:r>
              <a:rPr lang="es-ES" sz="1500" dirty="0" smtClean="0"/>
              <a:t>verduras </a:t>
            </a:r>
            <a:r>
              <a:rPr lang="es-ES" sz="1500" dirty="0"/>
              <a:t>se realiza mediante el sistema de </a:t>
            </a:r>
            <a:r>
              <a:rPr lang="es-ES" sz="1500" dirty="0" smtClean="0"/>
              <a:t>bolsas; se dividen </a:t>
            </a:r>
            <a:r>
              <a:rPr lang="es-ES" sz="1500" dirty="0"/>
              <a:t>en partes iguales la producción entre las socias, de tal forma que </a:t>
            </a:r>
            <a:r>
              <a:rPr lang="es-ES" sz="1500" b="1" dirty="0" smtClean="0"/>
              <a:t>todo el mundo recibe </a:t>
            </a:r>
            <a:r>
              <a:rPr lang="es-ES" sz="1500" b="1" dirty="0"/>
              <a:t>lo mismo </a:t>
            </a:r>
            <a:r>
              <a:rPr lang="es-ES" sz="1500" b="1" dirty="0" smtClean="0"/>
              <a:t>con </a:t>
            </a:r>
            <a:r>
              <a:rPr lang="es-ES" sz="1500" b="1" dirty="0"/>
              <a:t>una frecuencia </a:t>
            </a:r>
            <a:r>
              <a:rPr lang="es-ES" sz="1500" b="1" dirty="0" smtClean="0"/>
              <a:t>semanal (todos los Martes).</a:t>
            </a:r>
            <a:endParaRPr lang="es-ES" sz="1500" dirty="0"/>
          </a:p>
          <a:p>
            <a:pPr marL="0" indent="0" algn="just">
              <a:buNone/>
            </a:pPr>
            <a:r>
              <a:rPr lang="es-ES" sz="1500" dirty="0"/>
              <a:t>Además, </a:t>
            </a:r>
            <a:r>
              <a:rPr lang="es-ES" sz="1500" dirty="0" smtClean="0"/>
              <a:t>las </a:t>
            </a:r>
            <a:r>
              <a:rPr lang="es-ES" sz="1500" dirty="0"/>
              <a:t>técnicas </a:t>
            </a:r>
            <a:r>
              <a:rPr lang="es-ES" sz="1500" dirty="0" smtClean="0"/>
              <a:t>agrícolas para combatir plagas, enriquecer la tierra con nutrientes, cultivo, etc. son las utilizadas en la </a:t>
            </a:r>
            <a:r>
              <a:rPr lang="es-ES" sz="1500" b="1" dirty="0" smtClean="0"/>
              <a:t>agricultura ecológica. </a:t>
            </a:r>
            <a:r>
              <a:rPr lang="es-ES" sz="1500" b="1" dirty="0"/>
              <a:t> </a:t>
            </a:r>
            <a:r>
              <a:rPr lang="es-ES" sz="1500" dirty="0"/>
              <a:t> </a:t>
            </a:r>
          </a:p>
          <a:p>
            <a:endParaRPr lang="es-ES" sz="1600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629150" y="406397"/>
            <a:ext cx="4253594" cy="16981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500" dirty="0" smtClean="0"/>
              <a:t>Las huertas están en Perales </a:t>
            </a:r>
            <a:r>
              <a:rPr lang="es-ES" sz="1500" dirty="0"/>
              <a:t>de Tajuña, </a:t>
            </a:r>
            <a:r>
              <a:rPr lang="es-ES" sz="1500" dirty="0" smtClean="0"/>
              <a:t>una </a:t>
            </a:r>
            <a:r>
              <a:rPr lang="es-ES" sz="1500" dirty="0"/>
              <a:t>de las zonas más fértiles Madrid. </a:t>
            </a:r>
          </a:p>
          <a:p>
            <a:pPr marL="0" indent="0" algn="just">
              <a:buNone/>
            </a:pPr>
            <a:r>
              <a:rPr lang="es-ES" sz="1500" dirty="0" smtClean="0"/>
              <a:t>La cooperativa la forman por unas </a:t>
            </a:r>
            <a:r>
              <a:rPr lang="es-ES" sz="1500" dirty="0"/>
              <a:t>70 unidades de </a:t>
            </a:r>
            <a:r>
              <a:rPr lang="es-ES" sz="1500" dirty="0" smtClean="0"/>
              <a:t>consumo o bolsas, repartidas </a:t>
            </a:r>
            <a:r>
              <a:rPr lang="es-ES" sz="1500" dirty="0"/>
              <a:t>en 8 grupos, además del grupo de Huerta, </a:t>
            </a:r>
            <a:r>
              <a:rPr lang="es-ES" sz="1500" dirty="0" smtClean="0"/>
              <a:t>distribuidas en </a:t>
            </a:r>
            <a:r>
              <a:rPr lang="es-ES" sz="1500" dirty="0"/>
              <a:t>diferentes barrios de Madrid. 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746171" y="1886854"/>
            <a:ext cx="4310289" cy="481670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-</a:t>
            </a:r>
            <a:r>
              <a:rPr lang="es-ES" sz="1400" b="1" dirty="0" smtClean="0"/>
              <a:t>Barrio centro</a:t>
            </a:r>
          </a:p>
          <a:p>
            <a:pPr algn="ctr"/>
            <a:r>
              <a:rPr lang="es-ES" sz="1400" dirty="0" smtClean="0"/>
              <a:t>BAH de Luna. bah-deluna@lists.ourproject.org</a:t>
            </a:r>
          </a:p>
          <a:p>
            <a:pPr algn="ctr"/>
            <a:r>
              <a:rPr lang="es-ES" sz="1400" b="1" dirty="0" smtClean="0"/>
              <a:t>-Barrio Prosperidad</a:t>
            </a:r>
          </a:p>
          <a:p>
            <a:pPr algn="ctr"/>
            <a:r>
              <a:rPr lang="es-ES" sz="1400" dirty="0" smtClean="0"/>
              <a:t>BAH </a:t>
            </a:r>
            <a:r>
              <a:rPr lang="es-ES" sz="1400" dirty="0" err="1" smtClean="0"/>
              <a:t>Prospe</a:t>
            </a:r>
            <a:r>
              <a:rPr lang="es-ES" sz="1400" dirty="0" smtClean="0"/>
              <a:t>: Escuela Popular. bah-prospe@lists.ourproject.org</a:t>
            </a:r>
          </a:p>
          <a:p>
            <a:pPr algn="ctr"/>
            <a:r>
              <a:rPr lang="es-ES" sz="1400" b="1" dirty="0" smtClean="0"/>
              <a:t>-Barrio Lavapiés</a:t>
            </a:r>
          </a:p>
          <a:p>
            <a:pPr algn="ctr"/>
            <a:r>
              <a:rPr lang="es-ES" sz="1400" dirty="0" smtClean="0"/>
              <a:t>mercado de S. Fernando </a:t>
            </a:r>
          </a:p>
          <a:p>
            <a:pPr algn="ctr"/>
            <a:r>
              <a:rPr lang="es-ES" sz="1400" dirty="0" smtClean="0"/>
              <a:t>BAH-Tirso: bah-tirso@lists.ourproject.org</a:t>
            </a:r>
            <a:br>
              <a:rPr lang="es-ES" sz="1400" dirty="0" smtClean="0"/>
            </a:br>
            <a:r>
              <a:rPr lang="es-ES" sz="1400" dirty="0" smtClean="0"/>
              <a:t>BAH de verde:  bah-deverde@lists.ourproject.org </a:t>
            </a:r>
          </a:p>
          <a:p>
            <a:pPr algn="ctr"/>
            <a:r>
              <a:rPr lang="es-ES" sz="1400" b="1" dirty="0" smtClean="0"/>
              <a:t>-Barrio La </a:t>
            </a:r>
            <a:r>
              <a:rPr lang="es-ES" sz="1400" b="1" dirty="0" err="1" smtClean="0"/>
              <a:t>Elipa</a:t>
            </a:r>
            <a:endParaRPr lang="es-ES" sz="1400" dirty="0" smtClean="0"/>
          </a:p>
          <a:p>
            <a:pPr algn="ctr"/>
            <a:r>
              <a:rPr lang="es-ES" sz="1400" dirty="0" smtClean="0"/>
              <a:t>BAH </a:t>
            </a:r>
            <a:r>
              <a:rPr lang="es-ES" sz="1400" dirty="0" err="1" smtClean="0"/>
              <a:t>Elipa</a:t>
            </a:r>
            <a:r>
              <a:rPr lang="es-ES" sz="1400" dirty="0" smtClean="0"/>
              <a:t>. AAVV La Nueva </a:t>
            </a:r>
            <a:r>
              <a:rPr lang="es-ES" sz="1400" dirty="0" err="1" smtClean="0"/>
              <a:t>Elipa,Santa</a:t>
            </a:r>
            <a:r>
              <a:rPr lang="es-ES" sz="1400" dirty="0" smtClean="0"/>
              <a:t> Felicidad</a:t>
            </a:r>
          </a:p>
          <a:p>
            <a:pPr algn="ctr"/>
            <a:r>
              <a:rPr lang="es-ES" sz="1400" dirty="0" smtClean="0"/>
              <a:t>bah-laelipa@lists.ourproject.org</a:t>
            </a:r>
            <a:br>
              <a:rPr lang="es-ES" sz="1400" dirty="0" smtClean="0"/>
            </a:br>
            <a:r>
              <a:rPr lang="es-ES" sz="1400" dirty="0" smtClean="0"/>
              <a:t>-</a:t>
            </a:r>
            <a:r>
              <a:rPr lang="es-ES" sz="1400" b="1" dirty="0" smtClean="0"/>
              <a:t>Barrio Estrecho</a:t>
            </a:r>
          </a:p>
          <a:p>
            <a:pPr algn="ctr"/>
            <a:r>
              <a:rPr lang="es-ES" sz="1400" dirty="0" smtClean="0"/>
              <a:t>BAH Estrecho. AAVV </a:t>
            </a:r>
            <a:r>
              <a:rPr lang="es-ES" sz="1400" dirty="0" err="1" smtClean="0"/>
              <a:t>S.Nicolás</a:t>
            </a:r>
            <a:r>
              <a:rPr lang="es-ES" sz="1400" dirty="0" smtClean="0"/>
              <a:t>, Ofelia Nieto.</a:t>
            </a:r>
          </a:p>
          <a:p>
            <a:pPr algn="ctr"/>
            <a:r>
              <a:rPr lang="es-ES" sz="1400" dirty="0" smtClean="0"/>
              <a:t>bah-estrecho@lists.ourproject.org.</a:t>
            </a:r>
          </a:p>
          <a:p>
            <a:pPr algn="ctr"/>
            <a:r>
              <a:rPr lang="es-ES" sz="1400" b="1" dirty="0" smtClean="0"/>
              <a:t>-Barrio Carabanchel:</a:t>
            </a:r>
          </a:p>
          <a:p>
            <a:pPr algn="ctr"/>
            <a:r>
              <a:rPr lang="es-ES" sz="1400" dirty="0" smtClean="0"/>
              <a:t>BAH Carabanchel: EKO Carabanchel</a:t>
            </a:r>
          </a:p>
          <a:p>
            <a:pPr algn="ctr" fontAlgn="base"/>
            <a:r>
              <a:rPr lang="es-ES" sz="1400" dirty="0" smtClean="0"/>
              <a:t>bah-carabah@lists.ourproject.org.</a:t>
            </a:r>
          </a:p>
          <a:p>
            <a:pPr algn="ctr" fontAlgn="base"/>
            <a:r>
              <a:rPr lang="es-ES" sz="1400" b="1" dirty="0" smtClean="0"/>
              <a:t>-Barrio Tetuán</a:t>
            </a:r>
          </a:p>
          <a:p>
            <a:pPr algn="ctr" fontAlgn="base"/>
            <a:r>
              <a:rPr lang="es-ES" sz="1400" b="1" dirty="0" smtClean="0"/>
              <a:t> </a:t>
            </a:r>
            <a:r>
              <a:rPr lang="es-ES" sz="1400" dirty="0" smtClean="0"/>
              <a:t>BAH </a:t>
            </a:r>
            <a:r>
              <a:rPr lang="es-ES" sz="1400" dirty="0" err="1" smtClean="0"/>
              <a:t>Tomatetuan</a:t>
            </a:r>
            <a:r>
              <a:rPr lang="es-ES" sz="1400" dirty="0" smtClean="0"/>
              <a:t>: </a:t>
            </a:r>
          </a:p>
          <a:p>
            <a:pPr algn="ctr"/>
            <a:r>
              <a:rPr lang="es-ES" sz="1400" dirty="0"/>
              <a:t>tomatetuan@gmail.com </a:t>
            </a:r>
          </a:p>
          <a:p>
            <a:pPr algn="ctr" fontAlgn="base"/>
            <a:r>
              <a:rPr lang="es-ES" sz="1300" dirty="0" smtClean="0"/>
              <a:t> 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16521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408</Words>
  <Application>Microsoft Office PowerPoint</Application>
  <PresentationFormat>Presentación en pantalla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</dc:creator>
  <cp:lastModifiedBy>Elena</cp:lastModifiedBy>
  <cp:revision>8</cp:revision>
  <dcterms:created xsi:type="dcterms:W3CDTF">2016-10-10T17:57:31Z</dcterms:created>
  <dcterms:modified xsi:type="dcterms:W3CDTF">2016-10-10T18:49:28Z</dcterms:modified>
</cp:coreProperties>
</file>