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6858000" cy="9144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330" y="266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04AEE-C5DB-418A-8EBC-AB6B7B5EC9F3}" type="datetimeFigureOut">
              <a:rPr lang="es-ES" smtClean="0"/>
              <a:pPr/>
              <a:t>17/03/2014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5BC6D-89E7-4BFE-A95D-9F134CC69CB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04AEE-C5DB-418A-8EBC-AB6B7B5EC9F3}" type="datetimeFigureOut">
              <a:rPr lang="es-ES" smtClean="0"/>
              <a:pPr/>
              <a:t>17/03/2014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5BC6D-89E7-4BFE-A95D-9F134CC69CB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04AEE-C5DB-418A-8EBC-AB6B7B5EC9F3}" type="datetimeFigureOut">
              <a:rPr lang="es-ES" smtClean="0"/>
              <a:pPr/>
              <a:t>17/03/2014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5BC6D-89E7-4BFE-A95D-9F134CC69CB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7176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28901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04AEE-C5DB-418A-8EBC-AB6B7B5EC9F3}" type="datetimeFigureOut">
              <a:rPr lang="es-ES" smtClean="0"/>
              <a:pPr/>
              <a:t>17/03/2014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5BC6D-89E7-4BFE-A95D-9F134CC69CB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04AEE-C5DB-418A-8EBC-AB6B7B5EC9F3}" type="datetimeFigureOut">
              <a:rPr lang="es-ES" smtClean="0"/>
              <a:pPr/>
              <a:t>17/03/2014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5BC6D-89E7-4BFE-A95D-9F134CC69CB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04AEE-C5DB-418A-8EBC-AB6B7B5EC9F3}" type="datetimeFigureOut">
              <a:rPr lang="es-ES" smtClean="0"/>
              <a:pPr/>
              <a:t>17/03/2014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5BC6D-89E7-4BFE-A95D-9F134CC69CB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04AEE-C5DB-418A-8EBC-AB6B7B5EC9F3}" type="datetimeFigureOut">
              <a:rPr lang="es-ES" smtClean="0"/>
              <a:pPr/>
              <a:t>17/03/2014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5BC6D-89E7-4BFE-A95D-9F134CC69CB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04AEE-C5DB-418A-8EBC-AB6B7B5EC9F3}" type="datetimeFigureOut">
              <a:rPr lang="es-ES" smtClean="0"/>
              <a:pPr/>
              <a:t>17/03/2014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5BC6D-89E7-4BFE-A95D-9F134CC69CB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04AEE-C5DB-418A-8EBC-AB6B7B5EC9F3}" type="datetimeFigureOut">
              <a:rPr lang="es-ES" smtClean="0"/>
              <a:pPr/>
              <a:t>17/03/2014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5BC6D-89E7-4BFE-A95D-9F134CC69CB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04AEE-C5DB-418A-8EBC-AB6B7B5EC9F3}" type="datetimeFigureOut">
              <a:rPr lang="es-ES" smtClean="0"/>
              <a:pPr/>
              <a:t>17/03/2014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5BC6D-89E7-4BFE-A95D-9F134CC69CB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6" y="488951"/>
            <a:ext cx="3357563" cy="104013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04AEE-C5DB-418A-8EBC-AB6B7B5EC9F3}" type="datetimeFigureOut">
              <a:rPr lang="es-ES" smtClean="0"/>
              <a:pPr/>
              <a:t>17/03/2014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5BC6D-89E7-4BFE-A95D-9F134CC69CB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B04AEE-C5DB-418A-8EBC-AB6B7B5EC9F3}" type="datetimeFigureOut">
              <a:rPr lang="es-ES" smtClean="0"/>
              <a:pPr/>
              <a:t>17/03/2014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25BC6D-89E7-4BFE-A95D-9F134CC69CB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riojatierraviva.com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04664" y="635564"/>
            <a:ext cx="5829300" cy="2568283"/>
          </a:xfrm>
        </p:spPr>
        <p:txBody>
          <a:bodyPr>
            <a:normAutofit fontScale="90000"/>
          </a:bodyPr>
          <a:lstStyle/>
          <a:p>
            <a:pPr algn="l"/>
            <a:r>
              <a:rPr lang="es-ES" sz="28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es-ES" sz="28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s-ES" sz="2800" b="1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es-ES" sz="2800" b="1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s-ES" sz="28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es-ES" sz="28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s-ES" sz="28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es-ES" sz="28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s-ES" sz="28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es-ES" sz="28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s-E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Aranda de Duero</a:t>
            </a:r>
            <a:br>
              <a:rPr lang="es-E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s-E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22 y 23 de abril 2.014. </a:t>
            </a:r>
            <a:r>
              <a:rPr lang="es-ES" sz="2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Finca Torremilanos</a:t>
            </a:r>
            <a:br>
              <a:rPr lang="es-ES" sz="2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s-ES" sz="2800" b="1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es-ES" sz="2800" b="1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s-ES" sz="28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La fertilidad de las tierras y la elaboración del compost en agricultura biodinámica</a:t>
            </a:r>
            <a:br>
              <a:rPr lang="es-ES" sz="28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s-E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es-E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s-ES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Curso impartido por: </a:t>
            </a:r>
            <a:r>
              <a:rPr lang="es-ES" sz="1600" b="1" dirty="0" smtClean="0"/>
              <a:t>Marisol Garrido</a:t>
            </a:r>
            <a:r>
              <a:rPr lang="es-ES" sz="1600" dirty="0" smtClean="0"/>
              <a:t>, Dra. Ingeniera Agrónoma, </a:t>
            </a:r>
            <a:br>
              <a:rPr lang="es-ES" sz="1600" dirty="0" smtClean="0"/>
            </a:br>
            <a:r>
              <a:rPr lang="es-ES" sz="1600" dirty="0" smtClean="0"/>
              <a:t>Horario </a:t>
            </a:r>
            <a:r>
              <a:rPr lang="es-ES" sz="1600" dirty="0" err="1" smtClean="0"/>
              <a:t>mart</a:t>
            </a:r>
            <a:r>
              <a:rPr lang="es-ES" sz="1600" dirty="0" smtClean="0"/>
              <a:t>. de 10:00 a 14 y de 16 a 20:00  </a:t>
            </a:r>
            <a:r>
              <a:rPr lang="es-ES" sz="1600" dirty="0" err="1" smtClean="0"/>
              <a:t>mierc</a:t>
            </a:r>
            <a:r>
              <a:rPr lang="es-ES" sz="1600" dirty="0" smtClean="0"/>
              <a:t>. 10:00 a 14 y de 16 a 19:00</a:t>
            </a:r>
            <a:br>
              <a:rPr lang="es-ES" sz="1600" dirty="0" smtClean="0"/>
            </a:br>
            <a:r>
              <a:rPr lang="es-ES" sz="1600" dirty="0" smtClean="0"/>
              <a:t>Precio: 121 € </a:t>
            </a:r>
            <a:r>
              <a:rPr lang="es-ES" sz="1600" dirty="0"/>
              <a:t/>
            </a:r>
            <a:br>
              <a:rPr lang="es-ES" sz="1600" dirty="0"/>
            </a:br>
            <a:r>
              <a:rPr lang="es-ES" sz="1600" dirty="0" smtClean="0"/>
              <a:t/>
            </a:r>
            <a:br>
              <a:rPr lang="es-ES" sz="1600" dirty="0" smtClean="0"/>
            </a:br>
            <a:r>
              <a:rPr lang="es-ES" sz="1600" dirty="0" smtClean="0"/>
              <a:t/>
            </a:r>
            <a:br>
              <a:rPr lang="es-ES" sz="1600" dirty="0" smtClean="0"/>
            </a:br>
            <a:r>
              <a:rPr lang="es-ES" sz="1600" dirty="0"/>
              <a:t/>
            </a:r>
            <a:br>
              <a:rPr lang="es-ES" sz="1600" dirty="0"/>
            </a:br>
            <a:r>
              <a:rPr lang="es-ES" dirty="0"/>
              <a:t> </a:t>
            </a:r>
            <a:br>
              <a:rPr lang="es-ES" dirty="0"/>
            </a:br>
            <a:r>
              <a:rPr lang="es-E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es-E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764704" y="3275856"/>
            <a:ext cx="4800600" cy="3672408"/>
          </a:xfrm>
        </p:spPr>
        <p:txBody>
          <a:bodyPr>
            <a:normAutofit fontScale="62500" lnSpcReduction="20000"/>
          </a:bodyPr>
          <a:lstStyle/>
          <a:p>
            <a:pPr lvl="0" algn="just"/>
            <a:r>
              <a:rPr lang="es-ES" sz="2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1. Concepto </a:t>
            </a:r>
            <a:r>
              <a:rPr lang="es-ES" sz="23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de fertilidad de tierra en la agricultura Biodinámica. Los principios cálcico y silícico en agricultura biodinámica.</a:t>
            </a:r>
          </a:p>
          <a:p>
            <a:pPr lvl="0" algn="just"/>
            <a:r>
              <a:rPr lang="es-ES" sz="2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2. La </a:t>
            </a:r>
            <a:r>
              <a:rPr lang="es-ES" sz="23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bioestructura</a:t>
            </a:r>
            <a:r>
              <a:rPr lang="es-ES" sz="23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de las tierras y  las funciones de la materia orgánica en las tierras. </a:t>
            </a:r>
          </a:p>
          <a:p>
            <a:pPr lvl="0" algn="just"/>
            <a:r>
              <a:rPr lang="es-ES" sz="2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3. La </a:t>
            </a:r>
            <a:r>
              <a:rPr lang="es-ES" sz="23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gestión de la materia orgánica: tipos de estiércoles y su función; prácticas para la conservación de la materia orgánica en el suelo; la elaboración del compost </a:t>
            </a:r>
            <a:r>
              <a:rPr lang="es-ES" sz="23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biodinámico</a:t>
            </a:r>
            <a:r>
              <a:rPr lang="es-ES" sz="23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just"/>
            <a:r>
              <a:rPr lang="es-ES" sz="2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4. La </a:t>
            </a:r>
            <a:r>
              <a:rPr lang="es-ES" sz="23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fertilización de tierras en la normativa </a:t>
            </a:r>
            <a:r>
              <a:rPr lang="es-ES" sz="23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Demeter</a:t>
            </a:r>
            <a:r>
              <a:rPr lang="es-ES" sz="23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s-ES" sz="2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5. Práctica</a:t>
            </a:r>
            <a:r>
              <a:rPr lang="es-ES" sz="23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: </a:t>
            </a:r>
            <a:r>
              <a:rPr lang="es-ES" sz="2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Análisis </a:t>
            </a:r>
            <a:r>
              <a:rPr lang="es-ES" sz="23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rápidos de suelos </a:t>
            </a:r>
            <a:r>
              <a:rPr lang="es-ES" sz="19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(los alumnos deben traer 1 o 2 muestras de tierra de su finca, preferiblemente superficiales, unos 500 g y que estén secas</a:t>
            </a:r>
            <a:r>
              <a:rPr lang="es-ES" sz="1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just"/>
            <a:endParaRPr lang="es-ES" sz="1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just"/>
            <a:r>
              <a:rPr lang="es-ES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s-E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Información e inscripción</a:t>
            </a:r>
            <a:endParaRPr lang="es-ES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ES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Correo:</a:t>
            </a:r>
            <a:r>
              <a:rPr lang="es-E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info@riojatierraviva.com</a:t>
            </a:r>
          </a:p>
          <a:p>
            <a:pPr algn="l"/>
            <a:r>
              <a:rPr lang="es-ES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Para inscripción por email poner en el </a:t>
            </a:r>
          </a:p>
          <a:p>
            <a:pPr algn="l"/>
            <a:r>
              <a:rPr lang="es-ES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Asunto: </a:t>
            </a:r>
            <a:r>
              <a:rPr lang="es-E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Curso </a:t>
            </a:r>
            <a:r>
              <a:rPr lang="es-ES" sz="1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Biodinamica</a:t>
            </a:r>
            <a:r>
              <a:rPr lang="es-E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Aranda 04/14</a:t>
            </a:r>
          </a:p>
          <a:p>
            <a:pPr algn="just"/>
            <a:r>
              <a:rPr lang="es-ES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Datos personales: Nombre, teléfono, DNI, profesión y la relación con la agricultura y/o la ganadería.</a:t>
            </a:r>
            <a:endParaRPr lang="es-ES_tradnl" dirty="0" smtClean="0"/>
          </a:p>
          <a:p>
            <a:pPr algn="just"/>
            <a:endParaRPr lang="es-ES_tradnl" dirty="0" smtClean="0"/>
          </a:p>
          <a:p>
            <a:pPr algn="just"/>
            <a:endParaRPr lang="es-ES" dirty="0"/>
          </a:p>
          <a:p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692696" y="5868144"/>
            <a:ext cx="496855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_tradnl" dirty="0" smtClean="0"/>
          </a:p>
          <a:p>
            <a:endParaRPr lang="es-ES_tradnl" dirty="0" smtClean="0"/>
          </a:p>
          <a:p>
            <a:endParaRPr lang="es-ES_tradnl" dirty="0" smtClean="0"/>
          </a:p>
          <a:p>
            <a:endParaRPr lang="es-ES_tradnl" dirty="0" smtClean="0"/>
          </a:p>
          <a:p>
            <a:r>
              <a:rPr lang="es-ES_tradnl" dirty="0" smtClean="0"/>
              <a:t>Organiza:</a:t>
            </a:r>
          </a:p>
          <a:p>
            <a:endParaRPr lang="es-ES_tradnl" dirty="0" smtClean="0"/>
          </a:p>
          <a:p>
            <a:r>
              <a:rPr lang="es-ES_tradnl" dirty="0" smtClean="0"/>
              <a:t>Riojatierraviva     </a:t>
            </a:r>
            <a:r>
              <a:rPr lang="es-ES_tradnl" dirty="0" smtClean="0">
                <a:hlinkClick r:id="rId2"/>
              </a:rPr>
              <a:t>www.riojatierraviva.com</a:t>
            </a:r>
            <a:endParaRPr lang="es-ES_tradnl" dirty="0" smtClean="0"/>
          </a:p>
          <a:p>
            <a:endParaRPr lang="es-ES_tradnl" dirty="0" smtClean="0"/>
          </a:p>
          <a:p>
            <a:endParaRPr lang="es-ES_tradnl" dirty="0" smtClean="0"/>
          </a:p>
          <a:p>
            <a:endParaRPr lang="es-ES_tradnl" dirty="0" smtClean="0"/>
          </a:p>
          <a:p>
            <a:endParaRPr lang="es-ES" dirty="0"/>
          </a:p>
        </p:txBody>
      </p:sp>
      <p:pic>
        <p:nvPicPr>
          <p:cNvPr id="5" name="4 Imagen" descr="C:\Users\RAQUEL\Downloads\la foto (1)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4864" y="6660232"/>
            <a:ext cx="923925" cy="704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</TotalTime>
  <Words>33</Words>
  <Application>Microsoft Office PowerPoint</Application>
  <PresentationFormat>Presentación en pantalla (4:3)</PresentationFormat>
  <Paragraphs>22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     Aranda de Duero 22 y 23 de abril 2.014. Finca Torremilanos  La fertilidad de las tierras y la elaboración del compost en agricultura biodinámica  Curso impartido por: Marisol Garrido, Dra. Ingeniera Agrónoma,  Horario mart. de 10:00 a 14 y de 16 a 20:00  mierc. 10:00 a 14 y de 16 a 19:00 Precio: 121 €      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</dc:creator>
  <cp:lastModifiedBy>Usuario</cp:lastModifiedBy>
  <cp:revision>17</cp:revision>
  <dcterms:created xsi:type="dcterms:W3CDTF">2014-03-11T11:08:23Z</dcterms:created>
  <dcterms:modified xsi:type="dcterms:W3CDTF">2014-03-17T12:07:35Z</dcterms:modified>
</cp:coreProperties>
</file>